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CCEBA2-98FB-41AB-9285-435A95E4AF90}">
          <p14:sldIdLst>
            <p14:sldId id="256"/>
            <p14:sldId id="257"/>
            <p14:sldId id="258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anose="05020102010507070707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Self-introduction</a:t>
            </a:r>
            <a:endParaRPr lang="en-MY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CST1909129    Chen </a:t>
            </a:r>
            <a:r>
              <a:rPr lang="en-US" dirty="0" err="1"/>
              <a:t>Yiyang</a:t>
            </a:r>
            <a:endParaRPr lang="en-MY" dirty="0"/>
          </a:p>
        </p:txBody>
      </p:sp>
      <p:pic>
        <p:nvPicPr>
          <p:cNvPr id="6" name="Graphic 5" descr="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21113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724547" y="748717"/>
            <a:ext cx="3353979" cy="5360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68738" y="985837"/>
            <a:ext cx="7315200" cy="49990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6147" y="1123836"/>
            <a:ext cx="6712429" cy="4601183"/>
          </a:xfrm>
        </p:spPr>
        <p:txBody>
          <a:bodyPr/>
          <a:lstStyle/>
          <a:p>
            <a:r>
              <a:rPr lang="en-US" dirty="0"/>
              <a:t>Hello everyone,</a:t>
            </a:r>
            <a:br>
              <a:rPr lang="en-US" dirty="0"/>
            </a:br>
            <a:r>
              <a:rPr lang="en-US" dirty="0"/>
              <a:t>my name is Chen </a:t>
            </a:r>
            <a:r>
              <a:rPr lang="en-US" dirty="0" err="1"/>
              <a:t>Yiyang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 am from </a:t>
            </a:r>
            <a:r>
              <a:rPr lang="en-US" dirty="0" err="1"/>
              <a:t>Xiamen,which</a:t>
            </a:r>
            <a:r>
              <a:rPr lang="en-US" dirty="0"/>
              <a:t> is a coastal city.</a:t>
            </a:r>
            <a:endParaRPr lang="en-MY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6991" y="824151"/>
            <a:ext cx="7449424" cy="52096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351" y="1568741"/>
            <a:ext cx="6995169" cy="4647501"/>
          </a:xfrm>
        </p:spPr>
        <p:txBody>
          <a:bodyPr/>
          <a:lstStyle/>
          <a:p>
            <a:pPr algn="just"/>
            <a:r>
              <a:rPr lang="en-US" dirty="0"/>
              <a:t>I like reading books and watching movies in my spare </a:t>
            </a:r>
            <a:r>
              <a:rPr lang="en-US" dirty="0" err="1"/>
              <a:t>time,for</a:t>
            </a:r>
            <a:r>
              <a:rPr lang="en-US" dirty="0"/>
              <a:t> they can give me a lot of </a:t>
            </a:r>
            <a:r>
              <a:rPr lang="en-US" dirty="0" err="1"/>
              <a:t>fun.I</a:t>
            </a:r>
            <a:r>
              <a:rPr lang="en-US" dirty="0"/>
              <a:t> am also keen on </a:t>
            </a:r>
            <a:r>
              <a:rPr lang="en-US" dirty="0" err="1"/>
              <a:t>traveling,because</a:t>
            </a:r>
            <a:r>
              <a:rPr lang="en-US" dirty="0"/>
              <a:t> it gives me a chance to get out of the small box of my life and see how other people live. </a:t>
            </a:r>
            <a:endParaRPr lang="en-MY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75046" y="847288"/>
            <a:ext cx="7408892" cy="51340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3542" y="520118"/>
            <a:ext cx="7280396" cy="4689445"/>
          </a:xfrm>
        </p:spPr>
        <p:txBody>
          <a:bodyPr/>
          <a:lstStyle/>
          <a:p>
            <a:pPr algn="just"/>
            <a:r>
              <a:rPr lang="en-US" dirty="0"/>
              <a:t>Although I have never been a tech </a:t>
            </a:r>
            <a:r>
              <a:rPr lang="en-US" dirty="0" err="1"/>
              <a:t>savvy.But</a:t>
            </a:r>
            <a:r>
              <a:rPr lang="en-US" dirty="0"/>
              <a:t> I still want to explore in this unknown field and enjoy the fun of this </a:t>
            </a:r>
            <a:r>
              <a:rPr lang="en-US" dirty="0" err="1"/>
              <a:t>subject.I</a:t>
            </a:r>
            <a:r>
              <a:rPr lang="en-US" dirty="0"/>
              <a:t> believe I can do a good job.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Thank you for your watching</a:t>
            </a:r>
            <a:r>
              <a:rPr lang="en-US" dirty="0"/>
              <a:t>.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MY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0</TotalTime>
  <Words>527</Words>
  <Application>WPS 演示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9" baseType="lpstr">
      <vt:lpstr>Arial</vt:lpstr>
      <vt:lpstr>方正书宋_GBK</vt:lpstr>
      <vt:lpstr>Wingdings</vt:lpstr>
      <vt:lpstr>Wingdings 2</vt:lpstr>
      <vt:lpstr>Corbel</vt:lpstr>
      <vt:lpstr>苹方-简</vt:lpstr>
      <vt:lpstr>微软雅黑</vt:lpstr>
      <vt:lpstr>汉仪旗黑KW</vt:lpstr>
      <vt:lpstr>宋体</vt:lpstr>
      <vt:lpstr>Arial Unicode MS</vt:lpstr>
      <vt:lpstr>幼圆</vt:lpstr>
      <vt:lpstr>Calibri</vt:lpstr>
      <vt:lpstr>Helvetica Neue</vt:lpstr>
      <vt:lpstr>汉仪书宋二KW</vt:lpstr>
      <vt:lpstr>Frame</vt:lpstr>
      <vt:lpstr>Self-introduction</vt:lpstr>
      <vt:lpstr>Hello everyone, my name is Chen Yiyang. I am from Xiamen,which is a coastal city.</vt:lpstr>
      <vt:lpstr>I like reading books and watching movies in my spare time,for they can give me a lot of fun.I am also keen on traveling,because it gives me a chance to get out of the small box of my life and see how other people live. </vt:lpstr>
      <vt:lpstr>Although I have never been a tech savvy.But I still want to explore in this unknown field and enjoy the fun of this subject.I believe I can do a good job.  Thank you for your watching.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Self-introduction</dc:title>
  <dc:creator>V530-Computing</dc:creator>
  <cp:lastModifiedBy>chenyiyang</cp:lastModifiedBy>
  <cp:revision>9</cp:revision>
  <dcterms:created xsi:type="dcterms:W3CDTF">2019-09-27T07:57:22Z</dcterms:created>
  <dcterms:modified xsi:type="dcterms:W3CDTF">2019-09-27T07:57:22Z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2052-1.5.1.2195</vt:lpwstr>
  </property>
</Properties>
</file>